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6858000" cy="990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42720" y="394920"/>
            <a:ext cx="6171840" cy="76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343080" y="9020160"/>
            <a:ext cx="1599840" cy="688680"/>
          </a:xfrm>
          <a:prstGeom prst="rect">
            <a:avLst/>
          </a:prstGeom>
        </p:spPr>
        <p:txBody>
          <a:bodyPr lIns="118800" rIns="118800" tIns="59400" bIns="59400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2343240" y="9020160"/>
            <a:ext cx="2171520" cy="688680"/>
          </a:xfrm>
          <a:prstGeom prst="rect">
            <a:avLst/>
          </a:prstGeom>
        </p:spPr>
        <p:txBody>
          <a:bodyPr lIns="118800" rIns="118800" tIns="59400" bIns="594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4915080" y="9020160"/>
            <a:ext cx="1599840" cy="688680"/>
          </a:xfrm>
          <a:prstGeom prst="rect">
            <a:avLst/>
          </a:prstGeom>
        </p:spPr>
        <p:txBody>
          <a:bodyPr lIns="118800" rIns="118800" tIns="59400" bIns="59400"/>
          <a:p>
            <a:pPr algn="r">
              <a:lnSpc>
                <a:spcPct val="100000"/>
              </a:lnSpc>
            </a:pPr>
            <a:fld id="{8D2D7FCB-CC2D-4595-B4A7-C6F9EDD5B9FA}" type="slidenum"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2138400" y="3402000"/>
            <a:ext cx="3450960" cy="5249520"/>
          </a:xfrm>
          <a:prstGeom prst="triangle">
            <a:avLst>
              <a:gd name="adj" fmla="val 50000"/>
            </a:avLst>
          </a:prstGeom>
          <a:noFill/>
          <a:ln w="9360">
            <a:solidFill>
              <a:srgbClr val="ffe471"/>
            </a:solidFill>
            <a:miter/>
          </a:ln>
          <a:scene3d>
            <a:camera prst="legacyObliqueTopRight"/>
            <a:lightRig dir="b" rig="legacyFlat3"/>
          </a:scene3d>
          <a:sp3d extrusionH="430200" prstMaterial="legacyMatte">
            <a:bevelT prst="angle" w="13500" h="13500"/>
            <a:bevelB prst="angle" w="13500" h="13500"/>
            <a:extrusionClr>
              <a:srgbClr val="ffe471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38" name="CustomShape 2"/>
          <p:cNvSpPr/>
          <p:nvPr/>
        </p:nvSpPr>
        <p:spPr>
          <a:xfrm>
            <a:off x="2277000" y="4514760"/>
            <a:ext cx="1164960" cy="11030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3"/>
          <p:cNvSpPr/>
          <p:nvPr/>
        </p:nvSpPr>
        <p:spPr>
          <a:xfrm>
            <a:off x="1111320" y="4506840"/>
            <a:ext cx="2329920" cy="3820680"/>
          </a:xfrm>
          <a:prstGeom prst="rect">
            <a:avLst/>
          </a:prstGeom>
          <a:noFill/>
          <a:ln w="12600">
            <a:solidFill>
              <a:schemeClr val="bg2"/>
            </a:solidFill>
            <a:miter/>
          </a:ln>
          <a:scene3d>
            <a:camera prst="legacyObliqueTopRight"/>
            <a:lightRig dir="r" rig="legacyFlat3"/>
          </a:scene3d>
          <a:sp3d extrusionH="430200" prstMaterial="legacyMatte">
            <a:bevelT prst="angle" w="13500" h="13500"/>
            <a:bevelB prst="angle" w="13500" h="13500"/>
            <a:extrusionClr>
              <a:srgbClr val="ecbf42"/>
            </a:extrusionClr>
          </a:sp3d>
        </p:spPr>
        <p:style>
          <a:lnRef idx="0"/>
          <a:fillRef idx="0"/>
          <a:effectRef idx="0"/>
          <a:fontRef idx="minor"/>
        </p:style>
      </p:sp>
      <p:pic>
        <p:nvPicPr>
          <p:cNvPr id="40" name="Picture 7" descr=""/>
          <p:cNvPicPr/>
          <p:nvPr/>
        </p:nvPicPr>
        <p:blipFill>
          <a:blip r:embed="rId2"/>
          <a:srcRect l="0" t="11801" r="0" b="0"/>
          <a:stretch/>
        </p:blipFill>
        <p:spPr>
          <a:xfrm>
            <a:off x="1565280" y="3641040"/>
            <a:ext cx="1533240" cy="850680"/>
          </a:xfrm>
          <a:prstGeom prst="rect">
            <a:avLst/>
          </a:prstGeom>
          <a:ln>
            <a:noFill/>
          </a:ln>
        </p:spPr>
      </p:pic>
      <p:pic>
        <p:nvPicPr>
          <p:cNvPr id="41" name="Picture 8" descr=""/>
          <p:cNvPicPr/>
          <p:nvPr/>
        </p:nvPicPr>
        <p:blipFill>
          <a:blip r:embed="rId3"/>
          <a:srcRect l="0" t="-14950" r="0" b="0"/>
          <a:stretch/>
        </p:blipFill>
        <p:spPr>
          <a:xfrm>
            <a:off x="1690560" y="3526920"/>
            <a:ext cx="1280880" cy="453600"/>
          </a:xfrm>
          <a:prstGeom prst="rect">
            <a:avLst/>
          </a:prstGeom>
          <a:ln>
            <a:noFill/>
          </a:ln>
        </p:spPr>
      </p:pic>
      <p:sp>
        <p:nvSpPr>
          <p:cNvPr id="42" name="CustomShape 4"/>
          <p:cNvSpPr/>
          <p:nvPr/>
        </p:nvSpPr>
        <p:spPr>
          <a:xfrm>
            <a:off x="1963800" y="3942720"/>
            <a:ext cx="739440" cy="37800"/>
          </a:xfrm>
          <a:custGeom>
            <a:avLst/>
            <a:gdLst/>
            <a:ahLst/>
            <a:rect l="l" t="t" r="r" b="b"/>
            <a:pathLst>
              <a:path w="603" h="31">
                <a:moveTo>
                  <a:pt x="0" y="0"/>
                </a:moveTo>
                <a:cubicBezTo>
                  <a:pt x="15" y="3"/>
                  <a:pt x="43" y="13"/>
                  <a:pt x="93" y="18"/>
                </a:cubicBezTo>
                <a:cubicBezTo>
                  <a:pt x="143" y="23"/>
                  <a:pt x="239" y="31"/>
                  <a:pt x="303" y="31"/>
                </a:cubicBezTo>
                <a:cubicBezTo>
                  <a:pt x="367" y="31"/>
                  <a:pt x="430" y="25"/>
                  <a:pt x="480" y="21"/>
                </a:cubicBezTo>
                <a:cubicBezTo>
                  <a:pt x="530" y="17"/>
                  <a:pt x="578" y="9"/>
                  <a:pt x="603" y="6"/>
                </a:cubicBezTo>
              </a:path>
            </a:pathLst>
          </a:custGeom>
          <a:noFill/>
          <a:ln w="38160">
            <a:solidFill>
              <a:srgbClr val="bf780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5"/>
          <p:cNvSpPr/>
          <p:nvPr/>
        </p:nvSpPr>
        <p:spPr>
          <a:xfrm>
            <a:off x="1971720" y="4372920"/>
            <a:ext cx="712440" cy="90000"/>
          </a:xfrm>
          <a:custGeom>
            <a:avLst/>
            <a:gdLst/>
            <a:ahLst/>
            <a:rect l="l" t="t" r="r" b="b"/>
            <a:pathLst>
              <a:path w="582" h="71">
                <a:moveTo>
                  <a:pt x="0" y="0"/>
                </a:moveTo>
                <a:cubicBezTo>
                  <a:pt x="13" y="7"/>
                  <a:pt x="33" y="30"/>
                  <a:pt x="81" y="42"/>
                </a:cubicBezTo>
                <a:cubicBezTo>
                  <a:pt x="129" y="54"/>
                  <a:pt x="224" y="67"/>
                  <a:pt x="288" y="69"/>
                </a:cubicBezTo>
                <a:cubicBezTo>
                  <a:pt x="352" y="71"/>
                  <a:pt x="416" y="68"/>
                  <a:pt x="465" y="57"/>
                </a:cubicBezTo>
                <a:cubicBezTo>
                  <a:pt x="514" y="46"/>
                  <a:pt x="558" y="12"/>
                  <a:pt x="582" y="0"/>
                </a:cubicBezTo>
              </a:path>
            </a:pathLst>
          </a:custGeom>
          <a:noFill/>
          <a:ln w="57240">
            <a:solidFill>
              <a:srgbClr val="bf780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6"/>
          <p:cNvSpPr/>
          <p:nvPr/>
        </p:nvSpPr>
        <p:spPr>
          <a:xfrm>
            <a:off x="1897200" y="3941280"/>
            <a:ext cx="55080" cy="55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7"/>
          <p:cNvSpPr/>
          <p:nvPr/>
        </p:nvSpPr>
        <p:spPr>
          <a:xfrm>
            <a:off x="1111320" y="4510080"/>
            <a:ext cx="2329920" cy="3820680"/>
          </a:xfrm>
          <a:prstGeom prst="rect">
            <a:avLst/>
          </a:prstGeom>
          <a:noFill/>
          <a:ln w="9360">
            <a:solidFill>
              <a:schemeClr val="bg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8"/>
          <p:cNvSpPr/>
          <p:nvPr/>
        </p:nvSpPr>
        <p:spPr>
          <a:xfrm>
            <a:off x="3594240" y="5110200"/>
            <a:ext cx="128124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8800" rIns="118800" tIns="59400" bIns="59400"/>
          <a:p>
            <a:pPr>
              <a:lnSpc>
                <a:spcPct val="100000"/>
              </a:lnSpc>
            </a:pPr>
            <a:r>
              <a:rPr b="1" lang="ru-RU" sz="1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ЦИТРУСОВЫЙ</a:t>
            </a:r>
            <a:endParaRPr/>
          </a:p>
        </p:txBody>
      </p:sp>
      <p:sp>
        <p:nvSpPr>
          <p:cNvPr id="47" name="CustomShape 9"/>
          <p:cNvSpPr/>
          <p:nvPr/>
        </p:nvSpPr>
        <p:spPr>
          <a:xfrm>
            <a:off x="3644640" y="7329960"/>
            <a:ext cx="128124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8800" rIns="118800" tIns="59400" bIns="59400"/>
          <a:p>
            <a:pPr>
              <a:lnSpc>
                <a:spcPct val="100000"/>
              </a:lnSpc>
            </a:pPr>
            <a:r>
              <a:rPr b="1" lang="ru-RU" sz="1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ДРЕВЕСНЫЙ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МУСКУСНЫЙ</a:t>
            </a:r>
            <a:endParaRPr/>
          </a:p>
        </p:txBody>
      </p:sp>
      <p:sp>
        <p:nvSpPr>
          <p:cNvPr id="48" name="CustomShape 10"/>
          <p:cNvSpPr/>
          <p:nvPr/>
        </p:nvSpPr>
        <p:spPr>
          <a:xfrm>
            <a:off x="3594240" y="6297480"/>
            <a:ext cx="128124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8800" rIns="118800" tIns="59400" bIns="59400"/>
          <a:p>
            <a:pPr>
              <a:lnSpc>
                <a:spcPct val="100000"/>
              </a:lnSpc>
            </a:pPr>
            <a:r>
              <a:rPr b="1" lang="ru-RU" sz="1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ЦВЕТОЧНЫЙ ЗЕЛЕНЫЙ</a:t>
            </a:r>
            <a:endParaRPr/>
          </a:p>
        </p:txBody>
      </p:sp>
      <p:sp>
        <p:nvSpPr>
          <p:cNvPr id="49" name="CustomShape 11"/>
          <p:cNvSpPr/>
          <p:nvPr/>
        </p:nvSpPr>
        <p:spPr>
          <a:xfrm>
            <a:off x="1828800" y="2133720"/>
            <a:ext cx="3006360" cy="3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400" bIns="594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ALOE VERA</a:t>
            </a:r>
            <a:endParaRPr/>
          </a:p>
        </p:txBody>
      </p:sp>
      <p:pic>
        <p:nvPicPr>
          <p:cNvPr id="50" name="Rectangle 18" descr=""/>
          <p:cNvPicPr/>
          <p:nvPr/>
        </p:nvPicPr>
        <p:blipFill>
          <a:blip r:embed="rId4"/>
          <a:stretch/>
        </p:blipFill>
        <p:spPr>
          <a:xfrm>
            <a:off x="1939680" y="5797440"/>
            <a:ext cx="1506240" cy="1126800"/>
          </a:xfrm>
          <a:prstGeom prst="rect">
            <a:avLst/>
          </a:prstGeom>
          <a:ln>
            <a:noFill/>
          </a:ln>
        </p:spPr>
      </p:pic>
      <p:sp>
        <p:nvSpPr>
          <p:cNvPr id="51" name="CustomShape 12"/>
          <p:cNvSpPr/>
          <p:nvPr/>
        </p:nvSpPr>
        <p:spPr>
          <a:xfrm>
            <a:off x="1944360" y="5800680"/>
            <a:ext cx="1493640" cy="11156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" name="Rectangle 19" descr=""/>
          <p:cNvPicPr/>
          <p:nvPr/>
        </p:nvPicPr>
        <p:blipFill>
          <a:blip r:embed="rId6"/>
          <a:stretch/>
        </p:blipFill>
        <p:spPr>
          <a:xfrm>
            <a:off x="1122480" y="7083360"/>
            <a:ext cx="1163160" cy="1053720"/>
          </a:xfrm>
          <a:prstGeom prst="rect">
            <a:avLst/>
          </a:prstGeom>
          <a:ln>
            <a:noFill/>
          </a:ln>
        </p:spPr>
      </p:pic>
      <p:sp>
        <p:nvSpPr>
          <p:cNvPr id="53" name="CustomShape 13"/>
          <p:cNvSpPr/>
          <p:nvPr/>
        </p:nvSpPr>
        <p:spPr>
          <a:xfrm>
            <a:off x="1127160" y="7088040"/>
            <a:ext cx="1152000" cy="10458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" name="Rectangle 20" descr=""/>
          <p:cNvPicPr/>
          <p:nvPr/>
        </p:nvPicPr>
        <p:blipFill>
          <a:blip r:embed="rId8"/>
          <a:stretch/>
        </p:blipFill>
        <p:spPr>
          <a:xfrm>
            <a:off x="1122480" y="5797440"/>
            <a:ext cx="1163160" cy="1115640"/>
          </a:xfrm>
          <a:prstGeom prst="rect">
            <a:avLst/>
          </a:prstGeom>
          <a:ln>
            <a:noFill/>
          </a:ln>
        </p:spPr>
      </p:pic>
      <p:sp>
        <p:nvSpPr>
          <p:cNvPr id="55" name="CustomShape 14"/>
          <p:cNvSpPr/>
          <p:nvPr/>
        </p:nvSpPr>
        <p:spPr>
          <a:xfrm>
            <a:off x="1127160" y="5802480"/>
            <a:ext cx="1152000" cy="110448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Rectangle 27" descr=""/>
          <p:cNvPicPr/>
          <p:nvPr/>
        </p:nvPicPr>
        <p:blipFill>
          <a:blip r:embed="rId10"/>
          <a:stretch/>
        </p:blipFill>
        <p:spPr>
          <a:xfrm>
            <a:off x="2280960" y="7083360"/>
            <a:ext cx="1164960" cy="1060200"/>
          </a:xfrm>
          <a:prstGeom prst="rect">
            <a:avLst/>
          </a:prstGeom>
          <a:ln>
            <a:noFill/>
          </a:ln>
        </p:spPr>
      </p:pic>
      <p:sp>
        <p:nvSpPr>
          <p:cNvPr id="57" name="CustomShape 15"/>
          <p:cNvSpPr/>
          <p:nvPr/>
        </p:nvSpPr>
        <p:spPr>
          <a:xfrm>
            <a:off x="2288880" y="7089840"/>
            <a:ext cx="1152000" cy="10458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6"/>
          <p:cNvSpPr/>
          <p:nvPr/>
        </p:nvSpPr>
        <p:spPr>
          <a:xfrm>
            <a:off x="1127160" y="8034840"/>
            <a:ext cx="2332440" cy="27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400" bIns="23400" anchor="ctr"/>
          <a:p>
            <a:pPr algn="ctr">
              <a:lnSpc>
                <a:spcPct val="100000"/>
              </a:lnSpc>
            </a:pPr>
            <a:r>
              <a:rPr b="1" lang="ru-RU" sz="7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ПАЧУЛИ, САНТАЛ, МУСКУС</a:t>
            </a:r>
            <a:endParaRPr/>
          </a:p>
        </p:txBody>
      </p:sp>
      <p:sp>
        <p:nvSpPr>
          <p:cNvPr id="59" name="CustomShape 17"/>
          <p:cNvSpPr/>
          <p:nvPr/>
        </p:nvSpPr>
        <p:spPr>
          <a:xfrm>
            <a:off x="1127160" y="6825240"/>
            <a:ext cx="2332440" cy="2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400" bIns="23400" anchor="ctr"/>
          <a:p>
            <a:pPr algn="ctr">
              <a:lnSpc>
                <a:spcPct val="100000"/>
              </a:lnSpc>
            </a:pPr>
            <a:r>
              <a:rPr b="1" lang="ru-RU" sz="7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РОЗА, ЛИСТЬЯ МЯТЫ</a:t>
            </a:r>
            <a:endParaRPr/>
          </a:p>
        </p:txBody>
      </p:sp>
      <p:pic>
        <p:nvPicPr>
          <p:cNvPr id="60" name="Picture 30" descr=""/>
          <p:cNvPicPr/>
          <p:nvPr/>
        </p:nvPicPr>
        <p:blipFill>
          <a:blip r:embed="rId12"/>
          <a:stretch/>
        </p:blipFill>
        <p:spPr>
          <a:xfrm>
            <a:off x="23040" y="129960"/>
            <a:ext cx="1658520" cy="768600"/>
          </a:xfrm>
          <a:prstGeom prst="rect">
            <a:avLst/>
          </a:prstGeom>
          <a:ln>
            <a:noFill/>
          </a:ln>
        </p:spPr>
      </p:pic>
      <p:sp>
        <p:nvSpPr>
          <p:cNvPr id="61" name="CustomShape 18"/>
          <p:cNvSpPr/>
          <p:nvPr/>
        </p:nvSpPr>
        <p:spPr>
          <a:xfrm>
            <a:off x="1136880" y="4513680"/>
            <a:ext cx="1152000" cy="110304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19"/>
          <p:cNvSpPr/>
          <p:nvPr/>
        </p:nvSpPr>
        <p:spPr>
          <a:xfrm>
            <a:off x="1123920" y="7078320"/>
            <a:ext cx="4173480" cy="0"/>
          </a:xfrm>
          <a:prstGeom prst="line">
            <a:avLst/>
          </a:prstGeom>
          <a:ln w="1908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20"/>
          <p:cNvSpPr/>
          <p:nvPr/>
        </p:nvSpPr>
        <p:spPr>
          <a:xfrm>
            <a:off x="1127160" y="5600880"/>
            <a:ext cx="233244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400" bIns="23400" anchor="ctr"/>
          <a:p>
            <a:pPr algn="ctr">
              <a:lnSpc>
                <a:spcPct val="100000"/>
              </a:lnSpc>
            </a:pPr>
            <a:r>
              <a:rPr b="1" lang="ru-RU" sz="7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ЦИТРОН. АПЕЛЬСИН</a:t>
            </a:r>
            <a:endParaRPr/>
          </a:p>
        </p:txBody>
      </p:sp>
      <p:sp>
        <p:nvSpPr>
          <p:cNvPr id="64" name="Line 21"/>
          <p:cNvSpPr/>
          <p:nvPr/>
        </p:nvSpPr>
        <p:spPr>
          <a:xfrm>
            <a:off x="1120680" y="5847480"/>
            <a:ext cx="3894120" cy="0"/>
          </a:xfrm>
          <a:prstGeom prst="line">
            <a:avLst/>
          </a:prstGeom>
          <a:ln w="1908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Application>LibreOffice/5.0.3.2$Windows_x86 LibreOffice_project/e5f16313668ac592c1bfb310f4390624e3dbfb75</Application>
  <Paragraphs>9</Paragraphs>
  <Company>Floressence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2008-06-04T08:23:37Z</dcterms:created>
  <dc:creator>antonia</dc:creator>
  <dc:language>ru-RU</dc:language>
  <dcterms:modified xsi:type="dcterms:W3CDTF">2015-11-16T13:50:26Z</dcterms:modified>
  <cp:revision>41</cp:revision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Floressence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Format A4 (210 x 297 mm)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