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0" r:id="rId2"/>
  </p:sldIdLst>
  <p:sldSz cx="12192000" cy="6858000"/>
  <p:notesSz cx="9926638" cy="14355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5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9EA"/>
    <a:srgbClr val="4C4C4D"/>
    <a:srgbClr val="6A154B"/>
    <a:srgbClr val="9BBC98"/>
    <a:srgbClr val="9BBCA2"/>
    <a:srgbClr val="C86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1" autoAdjust="0"/>
    <p:restoredTop sz="95563" autoAdjust="0"/>
  </p:normalViewPr>
  <p:slideViewPr>
    <p:cSldViewPr snapToGrid="0" showGuides="1">
      <p:cViewPr>
        <p:scale>
          <a:sx n="80" d="100"/>
          <a:sy n="80" d="100"/>
        </p:scale>
        <p:origin x="1118" y="106"/>
      </p:cViewPr>
      <p:guideLst>
        <p:guide orient="horz" pos="2160"/>
        <p:guide pos="3840"/>
        <p:guide pos="55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260D2795-BB5D-4577-848B-151EE196331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5463"/>
            <a:ext cx="86121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62" tIns="66381" rIns="132762" bIns="6638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5" y="6908710"/>
            <a:ext cx="7941310" cy="5652582"/>
          </a:xfrm>
          <a:prstGeom prst="rect">
            <a:avLst/>
          </a:prstGeom>
        </p:spPr>
        <p:txBody>
          <a:bodyPr vert="horz" lIns="132762" tIns="66381" rIns="132762" bIns="66381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9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C3981613-2ACC-4006-A9DC-5470E98E06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70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endParaRPr lang="fr-FR" sz="1700" i="1" spc="436" dirty="0">
              <a:effectLst>
                <a:outerShdw blurRad="127000" dist="25400" dir="18900000" algn="bl" rotWithShape="0">
                  <a:prstClr val="black">
                    <a:alpha val="25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22EEC-9F8F-4C3C-A2B8-27EDE3EC910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5280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et conc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099" y="1730830"/>
            <a:ext cx="7879085" cy="899160"/>
          </a:xfrm>
        </p:spPr>
        <p:txBody>
          <a:bodyPr anchor="ctr" anchorCtr="0"/>
          <a:lstStyle>
            <a:lvl1pPr algn="l">
              <a:defRPr sz="3200" cap="all" baseline="0">
                <a:solidFill>
                  <a:srgbClr val="4C4C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50976" y="1363923"/>
            <a:ext cx="2126622" cy="1655762"/>
          </a:xfrm>
        </p:spPr>
        <p:txBody>
          <a:bodyPr anchor="ctr" anchorCtr="0"/>
          <a:lstStyle>
            <a:lvl1pPr marL="0" indent="0" algn="r">
              <a:buNone/>
              <a:defRPr sz="1400" cap="all" baseline="0">
                <a:solidFill>
                  <a:srgbClr val="4C4C4D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4B2262B-DA3E-49F2-9CEC-36EEC8A8AB67}"/>
              </a:ext>
            </a:extLst>
          </p:cNvPr>
          <p:cNvSpPr/>
          <p:nvPr userDrawn="1"/>
        </p:nvSpPr>
        <p:spPr>
          <a:xfrm>
            <a:off x="9269237" y="2151291"/>
            <a:ext cx="45719" cy="4571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4C4C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C4C4D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46DDB55-4AD6-4A82-A67B-6614ED7CD7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492" y="2593978"/>
            <a:ext cx="2126623" cy="55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3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64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26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96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angle isocèle 12">
            <a:extLst>
              <a:ext uri="{FF2B5EF4-FFF2-40B4-BE49-F238E27FC236}">
                <a16:creationId xmlns:a16="http://schemas.microsoft.com/office/drawing/2014/main" id="{6EC1DBD3-4252-49C4-9EB6-84C273A2C027}"/>
              </a:ext>
            </a:extLst>
          </p:cNvPr>
          <p:cNvSpPr/>
          <p:nvPr userDrawn="1"/>
        </p:nvSpPr>
        <p:spPr>
          <a:xfrm>
            <a:off x="6528388" y="1596022"/>
            <a:ext cx="4561368" cy="4338079"/>
          </a:xfrm>
          <a:prstGeom prst="triangle">
            <a:avLst/>
          </a:prstGeom>
          <a:solidFill>
            <a:srgbClr val="E8E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33C6012-1829-4DC3-B650-95D3C84BE56C}"/>
              </a:ext>
            </a:extLst>
          </p:cNvPr>
          <p:cNvCxnSpPr>
            <a:cxnSpLocks/>
          </p:cNvCxnSpPr>
          <p:nvPr userDrawn="1"/>
        </p:nvCxnSpPr>
        <p:spPr>
          <a:xfrm>
            <a:off x="8517238" y="2257877"/>
            <a:ext cx="56141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F2CC81C-D833-4331-A7E6-821EFC6BD09D}"/>
              </a:ext>
            </a:extLst>
          </p:cNvPr>
          <p:cNvCxnSpPr>
            <a:cxnSpLocks/>
          </p:cNvCxnSpPr>
          <p:nvPr userDrawn="1"/>
        </p:nvCxnSpPr>
        <p:spPr>
          <a:xfrm>
            <a:off x="7978279" y="5429748"/>
            <a:ext cx="16393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72D9C77-3C78-4D0C-8C38-BA07DA11EB4B}"/>
              </a:ext>
            </a:extLst>
          </p:cNvPr>
          <p:cNvCxnSpPr>
            <a:cxnSpLocks/>
          </p:cNvCxnSpPr>
          <p:nvPr userDrawn="1"/>
        </p:nvCxnSpPr>
        <p:spPr>
          <a:xfrm>
            <a:off x="8272163" y="4023286"/>
            <a:ext cx="105156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 : forme 29">
            <a:extLst>
              <a:ext uri="{FF2B5EF4-FFF2-40B4-BE49-F238E27FC236}">
                <a16:creationId xmlns:a16="http://schemas.microsoft.com/office/drawing/2014/main" id="{5B99CD7A-E149-44DE-A389-04F4AFFD7235}"/>
              </a:ext>
            </a:extLst>
          </p:cNvPr>
          <p:cNvSpPr/>
          <p:nvPr userDrawn="1"/>
        </p:nvSpPr>
        <p:spPr>
          <a:xfrm flipH="1">
            <a:off x="11710268" y="4764120"/>
            <a:ext cx="216000" cy="1938528"/>
          </a:xfrm>
          <a:custGeom>
            <a:avLst/>
            <a:gdLst>
              <a:gd name="connsiteX0" fmla="*/ 6096 w 213360"/>
              <a:gd name="connsiteY0" fmla="*/ 210312 h 1938528"/>
              <a:gd name="connsiteX1" fmla="*/ 0 w 213360"/>
              <a:gd name="connsiteY1" fmla="*/ 1755648 h 1938528"/>
              <a:gd name="connsiteX2" fmla="*/ 207264 w 213360"/>
              <a:gd name="connsiteY2" fmla="*/ 1938528 h 1938528"/>
              <a:gd name="connsiteX3" fmla="*/ 213360 w 213360"/>
              <a:gd name="connsiteY3" fmla="*/ 0 h 1938528"/>
              <a:gd name="connsiteX4" fmla="*/ 6096 w 213360"/>
              <a:gd name="connsiteY4" fmla="*/ 210312 h 193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360" h="1938528">
                <a:moveTo>
                  <a:pt x="6096" y="210312"/>
                </a:moveTo>
                <a:lnTo>
                  <a:pt x="0" y="1755648"/>
                </a:lnTo>
                <a:lnTo>
                  <a:pt x="207264" y="1938528"/>
                </a:lnTo>
                <a:lnTo>
                  <a:pt x="213360" y="0"/>
                </a:lnTo>
                <a:lnTo>
                  <a:pt x="6096" y="210312"/>
                </a:lnTo>
                <a:close/>
              </a:path>
            </a:pathLst>
          </a:custGeom>
          <a:solidFill>
            <a:srgbClr val="E8E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 : forme 31">
            <a:extLst>
              <a:ext uri="{FF2B5EF4-FFF2-40B4-BE49-F238E27FC236}">
                <a16:creationId xmlns:a16="http://schemas.microsoft.com/office/drawing/2014/main" id="{73D3AB92-7F06-4200-9493-078F66223D0E}"/>
              </a:ext>
            </a:extLst>
          </p:cNvPr>
          <p:cNvSpPr/>
          <p:nvPr userDrawn="1"/>
        </p:nvSpPr>
        <p:spPr>
          <a:xfrm>
            <a:off x="313085" y="222224"/>
            <a:ext cx="216000" cy="1938528"/>
          </a:xfrm>
          <a:custGeom>
            <a:avLst/>
            <a:gdLst>
              <a:gd name="connsiteX0" fmla="*/ 6096 w 213360"/>
              <a:gd name="connsiteY0" fmla="*/ 210312 h 1938528"/>
              <a:gd name="connsiteX1" fmla="*/ 0 w 213360"/>
              <a:gd name="connsiteY1" fmla="*/ 1755648 h 1938528"/>
              <a:gd name="connsiteX2" fmla="*/ 207264 w 213360"/>
              <a:gd name="connsiteY2" fmla="*/ 1938528 h 1938528"/>
              <a:gd name="connsiteX3" fmla="*/ 213360 w 213360"/>
              <a:gd name="connsiteY3" fmla="*/ 0 h 1938528"/>
              <a:gd name="connsiteX4" fmla="*/ 6096 w 213360"/>
              <a:gd name="connsiteY4" fmla="*/ 210312 h 193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360" h="1938528">
                <a:moveTo>
                  <a:pt x="6096" y="210312"/>
                </a:moveTo>
                <a:lnTo>
                  <a:pt x="0" y="1755648"/>
                </a:lnTo>
                <a:lnTo>
                  <a:pt x="207264" y="1938528"/>
                </a:lnTo>
                <a:lnTo>
                  <a:pt x="213360" y="0"/>
                </a:lnTo>
                <a:lnTo>
                  <a:pt x="6096" y="210312"/>
                </a:lnTo>
                <a:close/>
              </a:path>
            </a:pathLst>
          </a:custGeom>
          <a:solidFill>
            <a:srgbClr val="E8E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E1AD6A4-35C7-4722-B358-4F12AF14D5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905" y="6186943"/>
            <a:ext cx="1448078" cy="37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36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67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91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61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99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45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26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14030-042B-45FB-B912-2ECE7DF59D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8E18-9074-429F-8302-483C8EDEC0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96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>
            <a:extLst>
              <a:ext uri="{FF2B5EF4-FFF2-40B4-BE49-F238E27FC236}">
                <a16:creationId xmlns:a16="http://schemas.microsoft.com/office/drawing/2014/main" id="{621E2270-2B1B-4235-848C-30F9D6B504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57" t="35507" r="1057" b="20658"/>
          <a:stretch/>
        </p:blipFill>
        <p:spPr bwMode="auto">
          <a:xfrm>
            <a:off x="3025021" y="2825508"/>
            <a:ext cx="2352955" cy="160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DISCONTINUED - Petitgrain Essential Oil | Bramble Berry">
            <a:extLst>
              <a:ext uri="{FF2B5EF4-FFF2-40B4-BE49-F238E27FC236}">
                <a16:creationId xmlns:a16="http://schemas.microsoft.com/office/drawing/2014/main" id="{A175E0E2-426C-4786-B567-A64ED55E53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" t="4458" r="5815" b="7318"/>
          <a:stretch/>
        </p:blipFill>
        <p:spPr bwMode="auto">
          <a:xfrm>
            <a:off x="3039269" y="661065"/>
            <a:ext cx="2333662" cy="220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La vanille - plus vite, plus goûteuse, moins chère - grâce à une  Israélienne | The Times of Israël">
            <a:extLst>
              <a:ext uri="{FF2B5EF4-FFF2-40B4-BE49-F238E27FC236}">
                <a16:creationId xmlns:a16="http://schemas.microsoft.com/office/drawing/2014/main" id="{80B833C5-21AC-40D2-9CC3-F110888472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83" r="40964"/>
          <a:stretch/>
        </p:blipFill>
        <p:spPr bwMode="auto">
          <a:xfrm>
            <a:off x="699043" y="4403976"/>
            <a:ext cx="2812734" cy="205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>
            <a:extLst>
              <a:ext uri="{FF2B5EF4-FFF2-40B4-BE49-F238E27FC236}">
                <a16:creationId xmlns:a16="http://schemas.microsoft.com/office/drawing/2014/main" id="{9237652B-0266-49C8-A2E6-9258C3516E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3" b="4073"/>
          <a:stretch/>
        </p:blipFill>
        <p:spPr bwMode="auto">
          <a:xfrm>
            <a:off x="3513834" y="4403976"/>
            <a:ext cx="1855689" cy="203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Lys blanc - Centifolia Bio">
            <a:extLst>
              <a:ext uri="{FF2B5EF4-FFF2-40B4-BE49-F238E27FC236}">
                <a16:creationId xmlns:a16="http://schemas.microsoft.com/office/drawing/2014/main" id="{549ED9B7-C00A-40FD-9970-91BCF8942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94" t="366" r="19416" b="-366"/>
          <a:stretch/>
        </p:blipFill>
        <p:spPr bwMode="auto">
          <a:xfrm>
            <a:off x="699616" y="661066"/>
            <a:ext cx="2354667" cy="377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Espace réservé du texte 5"/>
          <p:cNvSpPr txBox="1">
            <a:spLocks/>
          </p:cNvSpPr>
          <p:nvPr/>
        </p:nvSpPr>
        <p:spPr>
          <a:xfrm>
            <a:off x="8110150" y="1930966"/>
            <a:ext cx="1388353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>
                <a:solidFill>
                  <a:srgbClr val="665F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Top Notes</a:t>
            </a:r>
          </a:p>
        </p:txBody>
      </p:sp>
      <p:sp>
        <p:nvSpPr>
          <p:cNvPr id="52" name="Espace réservé du texte 5"/>
          <p:cNvSpPr txBox="1">
            <a:spLocks/>
          </p:cNvSpPr>
          <p:nvPr/>
        </p:nvSpPr>
        <p:spPr>
          <a:xfrm>
            <a:off x="6948252" y="2349036"/>
            <a:ext cx="3707023" cy="9529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indent="0" algn="ctr" defTabSz="914395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796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2993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191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388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585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783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980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177" indent="-228599" defTabSz="91439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Petitgrain</a:t>
            </a:r>
          </a:p>
          <a:p>
            <a:r>
              <a:rPr lang="en-US" dirty="0"/>
              <a:t>Orange Blossom</a:t>
            </a:r>
          </a:p>
        </p:txBody>
      </p:sp>
      <p:sp>
        <p:nvSpPr>
          <p:cNvPr id="45" name="Espace réservé du texte 5"/>
          <p:cNvSpPr txBox="1">
            <a:spLocks/>
          </p:cNvSpPr>
          <p:nvPr/>
        </p:nvSpPr>
        <p:spPr>
          <a:xfrm>
            <a:off x="7963928" y="5087241"/>
            <a:ext cx="1664320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>
                <a:solidFill>
                  <a:srgbClr val="665F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Base Notes</a:t>
            </a:r>
          </a:p>
        </p:txBody>
      </p:sp>
      <p:sp>
        <p:nvSpPr>
          <p:cNvPr id="47" name="Espace réservé du texte 5"/>
          <p:cNvSpPr txBox="1">
            <a:spLocks/>
          </p:cNvSpPr>
          <p:nvPr/>
        </p:nvSpPr>
        <p:spPr>
          <a:xfrm>
            <a:off x="6948252" y="4155296"/>
            <a:ext cx="3707023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00000"/>
              </a:lnSpc>
              <a:defRPr/>
            </a:pP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Lys – Jasmine – Violet Leaf</a:t>
            </a:r>
          </a:p>
        </p:txBody>
      </p:sp>
      <p:sp>
        <p:nvSpPr>
          <p:cNvPr id="48" name="Espace réservé du texte 5"/>
          <p:cNvSpPr txBox="1">
            <a:spLocks/>
          </p:cNvSpPr>
          <p:nvPr/>
        </p:nvSpPr>
        <p:spPr>
          <a:xfrm>
            <a:off x="6953777" y="5531626"/>
            <a:ext cx="3707023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Vanilla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6874720" y="500410"/>
            <a:ext cx="384270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fr-FR" sz="2400" cap="all" dirty="0">
                <a:solidFill>
                  <a:srgbClr val="665F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LYS</a:t>
            </a:r>
          </a:p>
        </p:txBody>
      </p:sp>
      <p:sp>
        <p:nvSpPr>
          <p:cNvPr id="62" name="Espace réservé du texte 5"/>
          <p:cNvSpPr txBox="1">
            <a:spLocks/>
          </p:cNvSpPr>
          <p:nvPr/>
        </p:nvSpPr>
        <p:spPr>
          <a:xfrm>
            <a:off x="7963928" y="3709423"/>
            <a:ext cx="1664320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>
                <a:solidFill>
                  <a:srgbClr val="665F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Middle Notes</a:t>
            </a:r>
          </a:p>
        </p:txBody>
      </p:sp>
      <p:sp>
        <p:nvSpPr>
          <p:cNvPr id="42" name="Espace réservé du texte 5"/>
          <p:cNvSpPr txBox="1">
            <a:spLocks/>
          </p:cNvSpPr>
          <p:nvPr/>
        </p:nvSpPr>
        <p:spPr>
          <a:xfrm>
            <a:off x="6980982" y="1295794"/>
            <a:ext cx="3630212" cy="3090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39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96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1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88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85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3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0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77" indent="-228599" algn="l" defTabSz="91439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sz="1200" dirty="0">
                <a:uFill>
                  <a:solidFill>
                    <a:srgbClr val="947F3A"/>
                  </a:solidFill>
                </a:u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FLORAL</a:t>
            </a:r>
          </a:p>
        </p:txBody>
      </p:sp>
      <p:sp>
        <p:nvSpPr>
          <p:cNvPr id="44" name="ZoneTexte 43"/>
          <p:cNvSpPr txBox="1">
            <a:spLocks noChangeArrowheads="1"/>
          </p:cNvSpPr>
          <p:nvPr/>
        </p:nvSpPr>
        <p:spPr bwMode="auto">
          <a:xfrm>
            <a:off x="646034" y="230408"/>
            <a:ext cx="354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200" dirty="0">
                <a:uFill>
                  <a:solidFill>
                    <a:srgbClr val="947F3A"/>
                  </a:solidFill>
                </a:u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FEMININE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CFDB4A0-BC1D-4D6E-84C9-A5F575141A7B}"/>
              </a:ext>
            </a:extLst>
          </p:cNvPr>
          <p:cNvCxnSpPr/>
          <p:nvPr/>
        </p:nvCxnSpPr>
        <p:spPr>
          <a:xfrm flipH="1">
            <a:off x="515938" y="4406266"/>
            <a:ext cx="520112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B6CB5F5-4A5C-4C40-AB3B-383CC4C47606}"/>
              </a:ext>
            </a:extLst>
          </p:cNvPr>
          <p:cNvCxnSpPr/>
          <p:nvPr/>
        </p:nvCxnSpPr>
        <p:spPr>
          <a:xfrm flipH="1">
            <a:off x="3046452" y="2866768"/>
            <a:ext cx="251285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F295E46-A184-47CC-AE4E-D15DCC80BAA7}"/>
              </a:ext>
            </a:extLst>
          </p:cNvPr>
          <p:cNvCxnSpPr/>
          <p:nvPr/>
        </p:nvCxnSpPr>
        <p:spPr>
          <a:xfrm>
            <a:off x="3054689" y="485202"/>
            <a:ext cx="0" cy="3924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2B246-E27F-45AD-A78C-CFF6E11CE17C}"/>
              </a:ext>
            </a:extLst>
          </p:cNvPr>
          <p:cNvSpPr/>
          <p:nvPr/>
        </p:nvSpPr>
        <p:spPr>
          <a:xfrm>
            <a:off x="5369930" y="524486"/>
            <a:ext cx="45719" cy="601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5D648-61EF-4D84-AA83-A9C33FF25A1D}"/>
              </a:ext>
            </a:extLst>
          </p:cNvPr>
          <p:cNvSpPr/>
          <p:nvPr/>
        </p:nvSpPr>
        <p:spPr>
          <a:xfrm>
            <a:off x="654378" y="519566"/>
            <a:ext cx="45719" cy="601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5483A01F-DD24-4D58-B067-189B806F4BFB}"/>
              </a:ext>
            </a:extLst>
          </p:cNvPr>
          <p:cNvCxnSpPr/>
          <p:nvPr/>
        </p:nvCxnSpPr>
        <p:spPr>
          <a:xfrm>
            <a:off x="3495414" y="4406266"/>
            <a:ext cx="0" cy="2304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1664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20</Words>
  <Application>Microsoft Office PowerPoint</Application>
  <PresentationFormat>Grand écran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Open Sans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N.Rossini</dc:creator>
  <cp:lastModifiedBy>Stagiaire MKT</cp:lastModifiedBy>
  <cp:revision>267</cp:revision>
  <cp:lastPrinted>2019-07-15T14:07:31Z</cp:lastPrinted>
  <dcterms:created xsi:type="dcterms:W3CDTF">2019-05-09T13:31:08Z</dcterms:created>
  <dcterms:modified xsi:type="dcterms:W3CDTF">2021-02-26T16:22:12Z</dcterms:modified>
</cp:coreProperties>
</file>