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38" y="-6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FB38-4532-4792-9670-9049D0A000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70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47AB-9E06-4DFF-8835-58785C33BB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4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D69A-0FF9-449D-A7C2-7C2F51CB21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D15D-52AE-4621-BCEC-12AF2C1AA0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2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21F1-1146-4A50-8AEC-63BC1D1D88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94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42C0-0592-46C3-9FBF-E66093E7F9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1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568E-4B60-40F8-9CAA-849E4A71EE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9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F9972-6DA0-40F1-808E-7946FAD6F5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2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D1D-4D8F-495A-8986-194124607E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5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5D844-47BF-4517-8C14-6205A4D0CA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52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30E1-38AB-4DA7-971C-6881EC16A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8D2E2E-C47F-4A1A-B05C-E09E09DB43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32" y="223494"/>
            <a:ext cx="1658937" cy="76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AutoShape 35"/>
          <p:cNvSpPr>
            <a:spLocks noChangeAspect="1" noChangeArrowheads="1"/>
          </p:cNvSpPr>
          <p:nvPr/>
        </p:nvSpPr>
        <p:spPr bwMode="auto">
          <a:xfrm>
            <a:off x="2132500" y="3510436"/>
            <a:ext cx="3744772" cy="569694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E47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E47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076" name="Group 45"/>
          <p:cNvGrpSpPr>
            <a:grpSpLocks noChangeAspect="1"/>
          </p:cNvGrpSpPr>
          <p:nvPr/>
        </p:nvGrpSpPr>
        <p:grpSpPr bwMode="auto">
          <a:xfrm>
            <a:off x="3711113" y="5169024"/>
            <a:ext cx="1848653" cy="2941396"/>
            <a:chOff x="2374" y="3075"/>
            <a:chExt cx="1387" cy="2171"/>
          </a:xfrm>
        </p:grpSpPr>
        <p:sp>
          <p:nvSpPr>
            <p:cNvPr id="2081" name="Text Box 46"/>
            <p:cNvSpPr txBox="1">
              <a:spLocks noChangeAspect="1" noChangeArrowheads="1"/>
            </p:cNvSpPr>
            <p:nvPr/>
          </p:nvSpPr>
          <p:spPr bwMode="auto">
            <a:xfrm>
              <a:off x="2374" y="3075"/>
              <a:ext cx="1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8893" tIns="59448" rIns="118893" bIns="59448">
              <a:spAutoFit/>
            </a:bodyPr>
            <a:lstStyle>
              <a:lvl1pPr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cap="all" smtClean="0">
                  <a:latin typeface="Verdana" pitchFamily="34" charset="0"/>
                </a:rPr>
                <a:t>hespéridé</a:t>
              </a:r>
              <a:endParaRPr lang="en-US" sz="1200" b="1" cap="all" smtClean="0">
                <a:latin typeface="Verdana" pitchFamily="34" charset="0"/>
              </a:endParaRPr>
            </a:p>
          </p:txBody>
        </p:sp>
        <p:sp>
          <p:nvSpPr>
            <p:cNvPr id="2082" name="Text Box 47"/>
            <p:cNvSpPr txBox="1">
              <a:spLocks noChangeAspect="1" noChangeArrowheads="1"/>
            </p:cNvSpPr>
            <p:nvPr/>
          </p:nvSpPr>
          <p:spPr bwMode="auto">
            <a:xfrm>
              <a:off x="2374" y="5021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8893" tIns="59448" rIns="118893" bIns="59448">
              <a:spAutoFit/>
            </a:bodyPr>
            <a:lstStyle>
              <a:lvl1pPr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200" b="1" cap="all" smtClean="0">
                <a:latin typeface="Verdana" pitchFamily="34" charset="0"/>
              </a:endParaRPr>
            </a:p>
          </p:txBody>
        </p:sp>
        <p:sp>
          <p:nvSpPr>
            <p:cNvPr id="2083" name="Text Box 48"/>
            <p:cNvSpPr txBox="1">
              <a:spLocks noChangeAspect="1" noChangeArrowheads="1"/>
            </p:cNvSpPr>
            <p:nvPr/>
          </p:nvSpPr>
          <p:spPr bwMode="auto">
            <a:xfrm>
              <a:off x="2374" y="4026"/>
              <a:ext cx="1387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8893" tIns="59448" rIns="118893" bIns="59448">
              <a:spAutoFit/>
            </a:bodyPr>
            <a:lstStyle>
              <a:lvl1pPr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189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189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sz="1200" b="1" cap="all" smtClean="0">
                <a:latin typeface="Verdana" pitchFamily="34" charset="0"/>
              </a:endParaRPr>
            </a:p>
            <a:p>
              <a:pPr eaLnBrk="1" hangingPunct="1"/>
              <a:endParaRPr lang="fr-FR" sz="1200" b="1" cap="all">
                <a:latin typeface="Verdana" pitchFamily="34" charset="0"/>
              </a:endParaRPr>
            </a:p>
            <a:p>
              <a:pPr eaLnBrk="1" hangingPunct="1"/>
              <a:endParaRPr lang="fr-FR" sz="1200" b="1" cap="all" smtClean="0">
                <a:latin typeface="Verdana" pitchFamily="34" charset="0"/>
              </a:endParaRPr>
            </a:p>
            <a:p>
              <a:pPr eaLnBrk="1" hangingPunct="1"/>
              <a:r>
                <a:rPr lang="fr-FR" sz="1200" b="1" cap="all" smtClean="0">
                  <a:latin typeface="Verdana" pitchFamily="34" charset="0"/>
                </a:rPr>
                <a:t>fruité</a:t>
              </a:r>
            </a:p>
            <a:p>
              <a:pPr eaLnBrk="1" hangingPunct="1"/>
              <a:r>
                <a:rPr lang="fr-FR" sz="1200" b="1" cap="all" smtClean="0">
                  <a:latin typeface="Verdana" pitchFamily="34" charset="0"/>
                </a:rPr>
                <a:t>doux</a:t>
              </a:r>
              <a:endParaRPr lang="fr-FR" sz="1200" b="1" cap="all" smtClean="0">
                <a:latin typeface="Verdana" pitchFamily="34" charset="0"/>
              </a:endParaRPr>
            </a:p>
          </p:txBody>
        </p:sp>
      </p:grpSp>
      <p:sp>
        <p:nvSpPr>
          <p:cNvPr id="2077" name="Text Box 49"/>
          <p:cNvSpPr txBox="1">
            <a:spLocks noChangeAspect="1" noChangeArrowheads="1"/>
          </p:cNvSpPr>
          <p:nvPr/>
        </p:nvSpPr>
        <p:spPr bwMode="auto">
          <a:xfrm>
            <a:off x="1795493" y="2133599"/>
            <a:ext cx="3263650" cy="36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9448" rIns="0" bIns="59448">
            <a:spAutoFit/>
          </a:bodyPr>
          <a:lstStyle>
            <a:lvl1pPr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cap="all" smtClean="0">
                <a:latin typeface="Verdana" pitchFamily="34" charset="0"/>
              </a:rPr>
              <a:t>the wedding</a:t>
            </a:r>
            <a:endParaRPr lang="en-US" sz="1400" b="1" i="1">
              <a:latin typeface="Verdana" pitchFamily="34" charset="0"/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2279735" y="7510433"/>
            <a:ext cx="1265805" cy="1135319"/>
          </a:xfrm>
          <a:prstGeom prst="rect">
            <a:avLst/>
          </a:prstGeom>
          <a:blipFill dpi="0" rotWithShape="0">
            <a:blip r:embed="rId3"/>
            <a:srcRect/>
            <a:stretch>
              <a:fillRect l="-10000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1034500" y="7510433"/>
            <a:ext cx="1250748" cy="1135319"/>
          </a:xfrm>
          <a:prstGeom prst="rect">
            <a:avLst/>
          </a:prstGeom>
          <a:blipFill dpi="0" rotWithShape="0">
            <a:blip r:embed="rId3"/>
            <a:srcRect/>
            <a:stretch>
              <a:fillRect t="-20000" r="-83000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Rectangle 55" descr="rose 200 ko"/>
          <p:cNvSpPr>
            <a:spLocks noChangeAspect="1" noChangeArrowheads="1"/>
          </p:cNvSpPr>
          <p:nvPr/>
        </p:nvSpPr>
        <p:spPr bwMode="auto">
          <a:xfrm>
            <a:off x="2279735" y="6114972"/>
            <a:ext cx="1265805" cy="1201910"/>
          </a:xfrm>
          <a:prstGeom prst="rect">
            <a:avLst/>
          </a:prstGeom>
          <a:blipFill dpi="0" rotWithShape="0">
            <a:blip r:embed="rId4"/>
            <a:srcRect/>
            <a:stretch>
              <a:fillRect l="-15000" t="-4000" r="-3000" b="-2000"/>
            </a:stretch>
          </a:blip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56" descr="02152236"/>
          <p:cNvSpPr>
            <a:spLocks noChangeAspect="1" noChangeArrowheads="1"/>
          </p:cNvSpPr>
          <p:nvPr/>
        </p:nvSpPr>
        <p:spPr bwMode="auto">
          <a:xfrm>
            <a:off x="1034500" y="6114972"/>
            <a:ext cx="1250748" cy="1199063"/>
          </a:xfrm>
          <a:prstGeom prst="rect">
            <a:avLst/>
          </a:prstGeom>
          <a:blipFill dpi="0" rotWithShape="0">
            <a:blip r:embed="rId5"/>
            <a:srcRect/>
            <a:stretch>
              <a:fillRect l="-10000" t="-10000" r="-20000" b="-8000"/>
            </a:stretch>
          </a:blip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Rectangle 57"/>
          <p:cNvSpPr>
            <a:spLocks noChangeAspect="1" noChangeArrowheads="1"/>
          </p:cNvSpPr>
          <p:nvPr/>
        </p:nvSpPr>
        <p:spPr bwMode="auto">
          <a:xfrm>
            <a:off x="2279735" y="4717787"/>
            <a:ext cx="1264530" cy="1197341"/>
          </a:xfrm>
          <a:prstGeom prst="rect">
            <a:avLst/>
          </a:prstGeom>
          <a:blipFill dpi="0" rotWithShape="0">
            <a:blip r:embed="rId6"/>
            <a:srcRect/>
            <a:stretch>
              <a:fillRect t="-1000" b="-2000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06" name="Rectangle 58"/>
          <p:cNvSpPr>
            <a:spLocks noChangeAspect="1" noChangeArrowheads="1"/>
          </p:cNvSpPr>
          <p:nvPr/>
        </p:nvSpPr>
        <p:spPr bwMode="auto">
          <a:xfrm>
            <a:off x="1034500" y="4717787"/>
            <a:ext cx="1250748" cy="1197341"/>
          </a:xfrm>
          <a:prstGeom prst="rect">
            <a:avLst/>
          </a:prstGeom>
          <a:blipFill dpi="0" rotWithShape="1">
            <a:blip r:embed="rId7"/>
            <a:srcRect/>
            <a:stretch>
              <a:fillRect l="-14000" r="-2000" b="-2000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78" name="Text Box 50"/>
          <p:cNvSpPr txBox="1">
            <a:spLocks noChangeArrowheads="1"/>
          </p:cNvSpPr>
          <p:nvPr/>
        </p:nvSpPr>
        <p:spPr bwMode="auto">
          <a:xfrm>
            <a:off x="1035008" y="7230973"/>
            <a:ext cx="2519890" cy="2930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407" rIns="0" bIns="23407" anchor="ctr"/>
          <a:lstStyle>
            <a:lvl1pPr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b="1" cap="all" smtClean="0">
                <a:solidFill>
                  <a:schemeClr val="bg2"/>
                </a:solidFill>
                <a:latin typeface="Verdana" pitchFamily="34" charset="0"/>
              </a:rPr>
              <a:t>fleurs blanches, rose</a:t>
            </a:r>
            <a:endParaRPr lang="en-US" sz="900" b="1" cap="all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079" name="Text Box 51"/>
          <p:cNvSpPr txBox="1">
            <a:spLocks noChangeArrowheads="1"/>
          </p:cNvSpPr>
          <p:nvPr/>
        </p:nvSpPr>
        <p:spPr bwMode="auto">
          <a:xfrm>
            <a:off x="1035008" y="5818436"/>
            <a:ext cx="2519890" cy="2930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407" rIns="0" bIns="23407" anchor="ctr"/>
          <a:lstStyle>
            <a:lvl1pPr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b="1" cap="all" smtClean="0">
                <a:solidFill>
                  <a:schemeClr val="bg2"/>
                </a:solidFill>
                <a:latin typeface="Verdana" pitchFamily="34" charset="0"/>
              </a:rPr>
              <a:t>citron, bergamotte</a:t>
            </a:r>
            <a:endParaRPr lang="en-US" sz="900" b="1" cap="all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080" name="Text Box 52"/>
          <p:cNvSpPr txBox="1">
            <a:spLocks noChangeArrowheads="1"/>
          </p:cNvSpPr>
          <p:nvPr/>
        </p:nvSpPr>
        <p:spPr bwMode="auto">
          <a:xfrm>
            <a:off x="1035008" y="8553502"/>
            <a:ext cx="2519890" cy="2930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407" rIns="0" bIns="23407" anchor="ctr"/>
          <a:lstStyle>
            <a:lvl1pPr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89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89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b="1" cap="all" smtClean="0">
                <a:solidFill>
                  <a:schemeClr val="bg2"/>
                </a:solidFill>
                <a:latin typeface="Verdana" pitchFamily="34" charset="0"/>
              </a:rPr>
              <a:t>miel</a:t>
            </a:r>
            <a:endParaRPr lang="en-US" sz="900" b="1" cap="all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069" name="Line 38"/>
          <p:cNvSpPr>
            <a:spLocks noChangeAspect="1" noChangeShapeType="1"/>
          </p:cNvSpPr>
          <p:nvPr/>
        </p:nvSpPr>
        <p:spPr bwMode="auto">
          <a:xfrm>
            <a:off x="1028358" y="6100520"/>
            <a:ext cx="4225894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</Words>
  <Application>Microsoft Office PowerPoint</Application>
  <PresentationFormat>Format A4 (210 x 297 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Présentation PowerPoint</vt:lpstr>
    </vt:vector>
  </TitlesOfParts>
  <Company>Floressence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ANTONIA</dc:creator>
  <cp:lastModifiedBy>Antonia AT. TREVISAN</cp:lastModifiedBy>
  <cp:revision>51</cp:revision>
  <dcterms:created xsi:type="dcterms:W3CDTF">2008-09-09T12:35:42Z</dcterms:created>
  <dcterms:modified xsi:type="dcterms:W3CDTF">2013-06-10T13:38:43Z</dcterms:modified>
</cp:coreProperties>
</file>